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FF99"/>
    <a:srgbClr val="33CCFF"/>
    <a:srgbClr val="66FF99"/>
    <a:srgbClr val="9999FF"/>
    <a:srgbClr val="CC66FF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8976-EE54-4843-ADB8-5894B8DDD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61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09E6B-749B-4F82-9B79-048D42F03A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1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2F1D9-0A18-46BE-8DD5-9A936AB01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3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708F4-F70A-4E1B-AE03-5D7A01C11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0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13C16-7D3B-40FF-B524-F6087B88E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95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7D25B-DE86-4A09-A400-E75419DD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3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4F8BB-AE7A-4089-AA08-6CD713441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1CE85-1B2C-4A51-86F0-8F6BD05B8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0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42A4D-7318-4EB0-AE3C-EFA5E1B4A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AC063-EF72-40C2-9CBD-AA5E2F07E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23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B6C90-FFE1-4E2C-AA7B-334B05F89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6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66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3C94BA-7D30-49E5-AFE8-0BD5661BBE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suschristsavio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advent.org/cathen/02371a.htm" TargetMode="External"/><Relationship Id="rId2" Type="http://schemas.openxmlformats.org/officeDocument/2006/relationships/hyperlink" Target="http://www.jesuschristsavior.net/Beatitud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bertwells.tripod.com/Beatitud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aul Gustave Dore' - Jesus preaches the Sermon on the Mount, Strasbourg, France, 1865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1470025"/>
          </a:xfrm>
        </p:spPr>
        <p:txBody>
          <a:bodyPr/>
          <a:lstStyle/>
          <a:p>
            <a:r>
              <a:rPr lang="en-US" altLang="en-US">
                <a:solidFill>
                  <a:srgbClr val="CC9900"/>
                </a:solidFill>
                <a:latin typeface="Kristen ITC" pitchFamily="66" charset="0"/>
              </a:rPr>
              <a:t>Beatitudes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752600"/>
          </a:xfrm>
        </p:spPr>
        <p:txBody>
          <a:bodyPr/>
          <a:lstStyle/>
          <a:p>
            <a:r>
              <a:rPr lang="en-US" altLang="en-US">
                <a:solidFill>
                  <a:srgbClr val="CC9900"/>
                </a:solidFill>
                <a:latin typeface="Kristen ITC" pitchFamily="66" charset="0"/>
              </a:rPr>
              <a:t>Sermon on the Mount</a:t>
            </a:r>
          </a:p>
          <a:p>
            <a:r>
              <a:rPr lang="en-US" altLang="en-US">
                <a:solidFill>
                  <a:srgbClr val="CC9900"/>
                </a:solidFill>
                <a:latin typeface="Kristen ITC" pitchFamily="66" charset="0"/>
              </a:rPr>
              <a:t>Matthew 5: 1 - 12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Kristen ITC" pitchFamily="66" charset="0"/>
              </a:rPr>
              <a:t>Works cited</a:t>
            </a:r>
            <a:br>
              <a:rPr lang="en-US" altLang="en-US" sz="4000">
                <a:latin typeface="Kristen ITC" pitchFamily="66" charset="0"/>
              </a:rPr>
            </a:br>
            <a:r>
              <a:rPr lang="en-US" altLang="en-US" sz="2000">
                <a:latin typeface="Comic Sans MS" pitchFamily="66" charset="0"/>
              </a:rPr>
              <a:t>Accessed Sept 13, 2011</a:t>
            </a:r>
            <a:br>
              <a:rPr lang="en-US" altLang="en-US" sz="2000">
                <a:latin typeface="Comic Sans MS" pitchFamily="66" charset="0"/>
              </a:rPr>
            </a:b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latin typeface="Comic Sans MS" pitchFamily="66" charset="0"/>
              </a:rPr>
              <a:t>“The Eight Beatitudes of Jesus.”</a:t>
            </a:r>
          </a:p>
          <a:p>
            <a:pPr>
              <a:buFontTx/>
              <a:buNone/>
            </a:pPr>
            <a:r>
              <a:rPr lang="en-US" altLang="en-US">
                <a:latin typeface="Comic Sans MS" pitchFamily="66" charset="0"/>
              </a:rPr>
              <a:t>	  </a:t>
            </a:r>
            <a:r>
              <a:rPr lang="en-US" altLang="en-US" sz="2000">
                <a:latin typeface="Comic Sans MS" pitchFamily="66" charset="0"/>
                <a:hlinkClick r:id="rId2"/>
              </a:rPr>
              <a:t>http://www.jesuschristsavior.net/Beatitudes.html</a:t>
            </a:r>
            <a:endParaRPr lang="en-US" altLang="en-US" sz="2000">
              <a:latin typeface="Comic Sans MS" pitchFamily="66" charset="0"/>
            </a:endParaRPr>
          </a:p>
          <a:p>
            <a:r>
              <a:rPr lang="en-US" altLang="en-US" sz="2400">
                <a:latin typeface="Comic Sans MS" pitchFamily="66" charset="0"/>
              </a:rPr>
              <a:t>“The Eight Beatitudes of Jesus.”  New Ad vent Catholic Encyclopedia</a:t>
            </a:r>
            <a:r>
              <a:rPr lang="en-US" altLang="en-US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000">
                <a:latin typeface="Comic Sans MS" pitchFamily="66" charset="0"/>
              </a:rPr>
              <a:t>	</a:t>
            </a:r>
            <a:r>
              <a:rPr lang="en-US" altLang="en-US" sz="2000">
                <a:latin typeface="Comic Sans MS" pitchFamily="66" charset="0"/>
                <a:hlinkClick r:id="rId3"/>
              </a:rPr>
              <a:t>http:// www.newadvent.org/cathen/02371a.htm</a:t>
            </a:r>
            <a:endParaRPr lang="en-US" altLang="en-US" sz="2000">
              <a:latin typeface="Comic Sans MS" pitchFamily="66" charset="0"/>
            </a:endParaRPr>
          </a:p>
          <a:p>
            <a:r>
              <a:rPr lang="en-US" altLang="en-US" sz="2400">
                <a:latin typeface="Comic Sans MS" pitchFamily="66" charset="0"/>
              </a:rPr>
              <a:t>“Beatitudes--Their Significance And Meaning” bob wells</a:t>
            </a:r>
          </a:p>
          <a:p>
            <a:pPr>
              <a:buFontTx/>
              <a:buNone/>
            </a:pPr>
            <a:r>
              <a:rPr lang="en-US" altLang="en-US" sz="2000">
                <a:latin typeface="Comic Sans MS" pitchFamily="66" charset="0"/>
              </a:rPr>
              <a:t>	</a:t>
            </a:r>
            <a:r>
              <a:rPr lang="en-US" altLang="en-US" sz="2000">
                <a:latin typeface="Comic Sans MS" pitchFamily="66" charset="0"/>
                <a:hlinkClick r:id="rId4"/>
              </a:rPr>
              <a:t>http://robertwells.tripod.com/Beatitudes.html</a:t>
            </a:r>
            <a:endParaRPr lang="en-US" altLang="en-US" sz="2000">
              <a:latin typeface="Comic Sans MS" pitchFamily="66" charset="0"/>
            </a:endParaRPr>
          </a:p>
          <a:p>
            <a:endParaRPr lang="en-US" altLang="en-US" sz="2000">
              <a:latin typeface="Comic Sans MS" pitchFamily="66" charset="0"/>
            </a:endParaRPr>
          </a:p>
          <a:p>
            <a:endParaRPr lang="en-US" altLang="en-US" sz="20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 poor in spirit, for theirs is the kingdom of heaven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altLang="en-US" sz="2800">
                <a:latin typeface="Comic Sans MS" pitchFamily="66" charset="0"/>
              </a:rPr>
              <a:t>Poor in spirit means: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Knowing that we need God in all things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Knowing that God is above all and that we are sinners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To be humble and not full of pride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Being meek – not trying to get one’s own way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Being gentle</a:t>
            </a:r>
          </a:p>
          <a:p>
            <a:pPr lvl="2"/>
            <a:r>
              <a:rPr lang="en-US" altLang="en-US" sz="2000">
                <a:latin typeface="Comic Sans MS" pitchFamily="66" charset="0"/>
              </a:rPr>
              <a:t>Not boastful of your accomplishments or your talents</a:t>
            </a:r>
          </a:p>
          <a:p>
            <a:pPr lvl="2"/>
            <a:endParaRPr lang="en-US" altLang="en-US" sz="20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those who mourn, for they shall be comforted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omic Sans MS" pitchFamily="66" charset="0"/>
              </a:rPr>
              <a:t>Mourning  means:</a:t>
            </a:r>
          </a:p>
          <a:p>
            <a:pPr lvl="2"/>
            <a:r>
              <a:rPr lang="en-US" altLang="en-US" dirty="0">
                <a:latin typeface="Comic Sans MS" pitchFamily="66" charset="0"/>
              </a:rPr>
              <a:t>Enduring or suffering through all the evil in the world</a:t>
            </a:r>
          </a:p>
          <a:p>
            <a:pPr lvl="2"/>
            <a:r>
              <a:rPr lang="en-US" altLang="en-US" dirty="0">
                <a:latin typeface="Comic Sans MS" pitchFamily="66" charset="0"/>
              </a:rPr>
              <a:t>Regretting the sins we commit</a:t>
            </a:r>
          </a:p>
          <a:p>
            <a:pPr lvl="2"/>
            <a:r>
              <a:rPr lang="en-US" altLang="en-US" dirty="0">
                <a:latin typeface="Comic Sans MS" pitchFamily="66" charset="0"/>
              </a:rPr>
              <a:t>Not wanting others to suffer</a:t>
            </a:r>
          </a:p>
          <a:p>
            <a:pPr lvl="2"/>
            <a:r>
              <a:rPr lang="en-US" altLang="en-US" dirty="0">
                <a:latin typeface="Comic Sans MS" pitchFamily="66" charset="0"/>
              </a:rPr>
              <a:t>Consoling those going through a hard </a:t>
            </a:r>
            <a:r>
              <a:rPr lang="en-US" altLang="en-US" dirty="0" smtClean="0">
                <a:latin typeface="Comic Sans MS" pitchFamily="66" charset="0"/>
              </a:rPr>
              <a:t>time</a:t>
            </a:r>
          </a:p>
          <a:p>
            <a:pPr lvl="2"/>
            <a:r>
              <a:rPr lang="en-US" altLang="en-US" dirty="0" smtClean="0">
                <a:latin typeface="Comic Sans MS" pitchFamily="66" charset="0"/>
              </a:rPr>
              <a:t>Allow someone their full range of </a:t>
            </a:r>
            <a:r>
              <a:rPr lang="en-US" altLang="en-US" dirty="0" smtClean="0">
                <a:latin typeface="Comic Sans MS" pitchFamily="66" charset="0"/>
              </a:rPr>
              <a:t>emotions – they can be sad,  happy, afraid</a:t>
            </a:r>
            <a:r>
              <a:rPr lang="en-US" altLang="en-US" smtClean="0">
                <a:latin typeface="Comic Sans MS" pitchFamily="66" charset="0"/>
              </a:rPr>
              <a:t>, etc.</a:t>
            </a:r>
            <a:endParaRPr lang="en-US" alt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 meek, for they shall inherit the earth.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Being meek means: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Doing the will of God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Self-control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Not reacting negatively in the face of adversity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they who hunger and thirst for righteousness, for they shall be satisfied.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525963"/>
          </a:xfrm>
        </p:spPr>
        <p:txBody>
          <a:bodyPr/>
          <a:lstStyle/>
          <a:p>
            <a:r>
              <a:rPr lang="en-US" altLang="en-US" sz="2800">
                <a:latin typeface="Comic Sans MS" pitchFamily="66" charset="0"/>
              </a:rPr>
              <a:t>To hunger and thirst means: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want justice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try to live virtuously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try to live a holy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 merciful, for they shall obtain mercy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To be merciful means: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be loving towards others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be forgiving (trespasses in “Our Father”)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Pray for others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Help the poor get the basic needs of life</a:t>
            </a:r>
          </a:p>
          <a:p>
            <a:pPr lvl="4"/>
            <a:r>
              <a:rPr lang="en-US" altLang="en-US">
                <a:latin typeface="Comic Sans MS" pitchFamily="66" charset="0"/>
              </a:rPr>
              <a:t>Food, clothing, shelter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Visit a sick or elderly person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 pure of heart, for they shall see God.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Being pure of heart means: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not be self-seeking or full of selfish desires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do something for another without hope for repayment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To want the best for others</a:t>
            </a:r>
          </a:p>
          <a:p>
            <a:pPr lvl="2"/>
            <a:endParaRPr lang="en-US" alt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Kristen ITC" pitchFamily="66" charset="0"/>
              </a:rPr>
              <a:t>Blessed are the peacemakers, for they shall be called children of God.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Peacemakers: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Try to bring about a just world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Speak to the one with no friends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Do God’s work</a:t>
            </a:r>
          </a:p>
          <a:p>
            <a:pPr lvl="2"/>
            <a:endParaRPr lang="en-US" altLang="en-US">
              <a:latin typeface="Comic Sans MS" pitchFamily="66" charset="0"/>
            </a:endParaRPr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 sz="3200">
                <a:latin typeface="Kristen ITC" pitchFamily="66" charset="0"/>
              </a:rPr>
              <a:t>Blessed are they who are persecuted for the sake of righteousness, for theirs is the kingdom of heaven.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Those who are persecuted: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Continue to follow Christ/God even while being made fun of by others for:</a:t>
            </a:r>
          </a:p>
          <a:p>
            <a:pPr lvl="4"/>
            <a:r>
              <a:rPr lang="en-US" altLang="en-US">
                <a:latin typeface="Comic Sans MS" pitchFamily="66" charset="0"/>
              </a:rPr>
              <a:t>going to Church, </a:t>
            </a:r>
          </a:p>
          <a:p>
            <a:pPr lvl="4"/>
            <a:r>
              <a:rPr lang="en-US" altLang="en-US">
                <a:latin typeface="Comic Sans MS" pitchFamily="66" charset="0"/>
              </a:rPr>
              <a:t>wearing a cross,</a:t>
            </a:r>
          </a:p>
          <a:p>
            <a:pPr lvl="4"/>
            <a:r>
              <a:rPr lang="en-US" altLang="en-US">
                <a:latin typeface="Comic Sans MS" pitchFamily="66" charset="0"/>
              </a:rPr>
              <a:t>being nice to others, </a:t>
            </a:r>
          </a:p>
          <a:p>
            <a:pPr lvl="4"/>
            <a:r>
              <a:rPr lang="en-US" altLang="en-US">
                <a:latin typeface="Comic Sans MS" pitchFamily="66" charset="0"/>
              </a:rPr>
              <a:t> participating in social justice events etc.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Willing to die for their beliefs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Beatitudes</vt:lpstr>
      <vt:lpstr>Blessed are the poor in spirit, for theirs is the kingdom of heaven</vt:lpstr>
      <vt:lpstr>Blessed are those who mourn, for they shall be comforted</vt:lpstr>
      <vt:lpstr>Blessed are the meek, for they shall inherit the earth.</vt:lpstr>
      <vt:lpstr>Blessed are they who hunger and thirst for righteousness, for they shall be satisfied.</vt:lpstr>
      <vt:lpstr>Blessed are the merciful, for they shall obtain mercy</vt:lpstr>
      <vt:lpstr>Blessed are the pure of heart, for they shall see God.</vt:lpstr>
      <vt:lpstr>Blessed are the peacemakers, for they shall be called children of God.</vt:lpstr>
      <vt:lpstr>Blessed are they who are persecuted for the sake of righteousness, for theirs is the kingdom of heaven.</vt:lpstr>
      <vt:lpstr>Works cited Accessed Sept 13, 2011 </vt:lpstr>
    </vt:vector>
  </TitlesOfParts>
  <Company>Ottawa Catholic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Beatitudes</dc:title>
  <dc:creator>Erin Bennett</dc:creator>
  <cp:lastModifiedBy>Owner</cp:lastModifiedBy>
  <cp:revision>15</cp:revision>
  <dcterms:created xsi:type="dcterms:W3CDTF">2011-09-13T12:06:20Z</dcterms:created>
  <dcterms:modified xsi:type="dcterms:W3CDTF">2016-10-15T22:30:49Z</dcterms:modified>
</cp:coreProperties>
</file>