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Z4aJ5tQQc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rrW3rO51ak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aysqwFoVOE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h9QSPv24Ko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4c81ydKJGQ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cap="none" dirty="0">
                <a:latin typeface="Broadway" panose="04040905080B02020502" pitchFamily="82" charset="0"/>
              </a:rPr>
              <a:t>Hindu Festivals</a:t>
            </a:r>
          </a:p>
        </p:txBody>
      </p:sp>
    </p:spTree>
    <p:extLst>
      <p:ext uri="{BB962C8B-B14F-4D97-AF65-F5344CB8AC3E}">
        <p14:creationId xmlns:p14="http://schemas.microsoft.com/office/powerpoint/2010/main" val="3659510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97712"/>
            <a:ext cx="8610600" cy="1759689"/>
          </a:xfrm>
        </p:spPr>
        <p:txBody>
          <a:bodyPr>
            <a:normAutofit fontScale="90000"/>
          </a:bodyPr>
          <a:lstStyle/>
          <a:p>
            <a:r>
              <a:rPr lang="en-CA" b="1" cap="none" dirty="0" err="1">
                <a:latin typeface="Broadway" panose="04040905080B02020502" pitchFamily="82" charset="0"/>
              </a:rPr>
              <a:t>Kumbh</a:t>
            </a:r>
            <a:r>
              <a:rPr lang="en-CA" b="1" cap="none" dirty="0">
                <a:latin typeface="Broadway" panose="04040905080B02020502" pitchFamily="82" charset="0"/>
              </a:rPr>
              <a:t> </a:t>
            </a:r>
            <a:r>
              <a:rPr lang="en-CA" b="1" cap="none" dirty="0" err="1">
                <a:latin typeface="Broadway" panose="04040905080B02020502" pitchFamily="82" charset="0"/>
              </a:rPr>
              <a:t>Mela</a:t>
            </a:r>
            <a:r>
              <a:rPr lang="en-CA" cap="none" dirty="0">
                <a:latin typeface="Broadway" panose="04040905080B02020502" pitchFamily="82" charset="0"/>
              </a:rPr>
              <a:t> </a:t>
            </a:r>
            <a:br>
              <a:rPr lang="en-CA" cap="none" dirty="0">
                <a:latin typeface="Broadway" panose="04040905080B02020502" pitchFamily="82" charset="0"/>
              </a:rPr>
            </a:br>
            <a:r>
              <a:rPr lang="en-CA" cap="none" dirty="0">
                <a:latin typeface="Broadway" panose="04040905080B02020502" pitchFamily="82" charset="0"/>
              </a:rPr>
              <a:t>– </a:t>
            </a:r>
            <a:r>
              <a:rPr lang="en-CA" sz="2700" cap="none" dirty="0">
                <a:latin typeface="Broadway" panose="04040905080B02020502" pitchFamily="82" charset="0"/>
              </a:rPr>
              <a:t>The Assembly Of The Water Pots And Feast Of The Holy Ones</a:t>
            </a:r>
            <a:br>
              <a:rPr lang="en-CA" dirty="0"/>
            </a:b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400" dirty="0">
                <a:latin typeface="Comic Sans MS" panose="030F0702030302020204" pitchFamily="66" charset="0"/>
              </a:rPr>
              <a:t>In a 12 year cycle the major </a:t>
            </a:r>
            <a:r>
              <a:rPr lang="en-CA" sz="2400" dirty="0" err="1">
                <a:latin typeface="Comic Sans MS" panose="030F0702030302020204" pitchFamily="66" charset="0"/>
              </a:rPr>
              <a:t>Kumbh</a:t>
            </a:r>
            <a:r>
              <a:rPr lang="en-CA" sz="2400" dirty="0">
                <a:latin typeface="Comic Sans MS" panose="030F0702030302020204" pitchFamily="66" charset="0"/>
              </a:rPr>
              <a:t> </a:t>
            </a:r>
            <a:r>
              <a:rPr lang="en-CA" sz="2400" dirty="0" err="1">
                <a:latin typeface="Comic Sans MS" panose="030F0702030302020204" pitchFamily="66" charset="0"/>
              </a:rPr>
              <a:t>Mela</a:t>
            </a:r>
            <a:r>
              <a:rPr lang="en-CA" sz="2400" dirty="0">
                <a:latin typeface="Comic Sans MS" panose="030F0702030302020204" pitchFamily="66" charset="0"/>
              </a:rPr>
              <a:t> happens once and takes place over 42 days at Allahabad which is the most holy place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Once every four years, minor </a:t>
            </a:r>
            <a:r>
              <a:rPr lang="en-CA" sz="2400" dirty="0" err="1">
                <a:latin typeface="Comic Sans MS" panose="030F0702030302020204" pitchFamily="66" charset="0"/>
              </a:rPr>
              <a:t>melas</a:t>
            </a:r>
            <a:r>
              <a:rPr lang="en-CA" sz="2400" dirty="0">
                <a:latin typeface="Comic Sans MS" panose="030F0702030302020204" pitchFamily="66" charset="0"/>
              </a:rPr>
              <a:t> take place at 3 other places in India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the Coloured flags are hung, fakirs and sadhus are celebrated in the parade of holy men; some ride elephants or unsaddled horses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LAPSI is eaten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The legend told is about the churning of the ocean when the gods were weak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411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 err="1">
                <a:latin typeface="Broadway" panose="04040905080B02020502" pitchFamily="82" charset="0"/>
              </a:rPr>
              <a:t>Kumbh</a:t>
            </a:r>
            <a:r>
              <a:rPr lang="en-CA" cap="none" dirty="0">
                <a:latin typeface="Broadway" panose="04040905080B02020502" pitchFamily="82" charset="0"/>
              </a:rPr>
              <a:t> </a:t>
            </a:r>
            <a:r>
              <a:rPr lang="en-CA" cap="none" dirty="0" err="1">
                <a:latin typeface="Broadway" panose="04040905080B02020502" pitchFamily="82" charset="0"/>
              </a:rPr>
              <a:t>Mela</a:t>
            </a:r>
            <a:br>
              <a:rPr lang="en-CA" cap="none" dirty="0">
                <a:latin typeface="Broadway" panose="04040905080B02020502" pitchFamily="82" charset="0"/>
              </a:rPr>
            </a:br>
            <a:r>
              <a:rPr lang="en-CA" cap="none" dirty="0">
                <a:latin typeface="Broadway" panose="04040905080B02020502" pitchFamily="82" charset="0"/>
              </a:rPr>
              <a:t> - Worlds Biggest Festival </a:t>
            </a:r>
            <a:br>
              <a:rPr lang="en-CA" cap="none" dirty="0">
                <a:latin typeface="Broadway" panose="04040905080B02020502" pitchFamily="82" charset="0"/>
              </a:rPr>
            </a:br>
            <a:r>
              <a:rPr lang="en-CA" cap="none" dirty="0">
                <a:latin typeface="Broadway" panose="04040905080B02020502" pitchFamily="82" charset="0"/>
              </a:rPr>
              <a:t>- National Geographic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9687" y="3796398"/>
            <a:ext cx="10366512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sng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This video will </a:t>
            </a:r>
            <a:r>
              <a:rPr kumimoji="0" lang="en-US" altLang="en-US" sz="1800" b="0" i="0" u="sng" strike="noStrike" cap="none" normalizeH="0" baseline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only be shown </a:t>
            </a:r>
            <a:r>
              <a:rPr kumimoji="0" lang="en-US" altLang="en-US" sz="1800" b="0" i="0" u="sng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in class for the first</a:t>
            </a:r>
            <a:r>
              <a:rPr kumimoji="0" lang="en-US" altLang="en-US" sz="1800" b="0" i="0" u="sng" strike="noStrike" cap="none" normalizeH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 2 minutes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This</a:t>
            </a:r>
            <a:r>
              <a:rPr kumimoji="0" lang="en-US" alt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765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cap="none" dirty="0">
                <a:latin typeface="Broadway" panose="04040905080B02020502" pitchFamily="82" charset="0"/>
              </a:rPr>
              <a:t>Diwali  - “Festival Of Lights”</a:t>
            </a:r>
            <a:endParaRPr lang="en-CA" cap="none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400" dirty="0">
                <a:latin typeface="Comic Sans MS" panose="030F0702030302020204" pitchFamily="66" charset="0"/>
              </a:rPr>
              <a:t>End of Oct. beginning of Nov.</a:t>
            </a:r>
          </a:p>
          <a:p>
            <a:pPr lvl="0"/>
            <a:endParaRPr lang="en-CA" sz="2400" dirty="0">
              <a:latin typeface="Comic Sans MS" panose="030F0702030302020204" pitchFamily="66" charset="0"/>
            </a:endParaRP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It celebrates the triumph of good and knowledge over the evil forces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Homes are decorated, fireworks set off, lavish vegetarian feasts</a:t>
            </a:r>
          </a:p>
          <a:p>
            <a:pPr lvl="0"/>
            <a:endParaRPr lang="en-CA" sz="2400" dirty="0">
              <a:latin typeface="Comic Sans MS" panose="030F0702030302020204" pitchFamily="66" charset="0"/>
            </a:endParaRP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Dedicated to Lakshmi, goddess of wealth and good fortune, and Vishnu, who destroyed the demon Naraka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37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>
                <a:latin typeface="Broadway" panose="04040905080B02020502" pitchFamily="82" charset="0"/>
              </a:rPr>
              <a:t>Diwali – </a:t>
            </a:r>
            <a:br>
              <a:rPr lang="en-CA" cap="none" dirty="0">
                <a:latin typeface="Broadway" panose="04040905080B02020502" pitchFamily="82" charset="0"/>
              </a:rPr>
            </a:br>
            <a:r>
              <a:rPr lang="en-CA" cap="none" dirty="0">
                <a:latin typeface="Broadway" panose="04040905080B02020502" pitchFamily="82" charset="0"/>
              </a:rPr>
              <a:t>Festival Of Lights  </a:t>
            </a:r>
            <a:br>
              <a:rPr lang="en-CA" cap="none" dirty="0">
                <a:latin typeface="Broadway" panose="04040905080B02020502" pitchFamily="82" charset="0"/>
              </a:rPr>
            </a:br>
            <a:r>
              <a:rPr lang="en-CA" cap="none" dirty="0">
                <a:latin typeface="Broadway" panose="04040905080B02020502" pitchFamily="82" charset="0"/>
              </a:rPr>
              <a:t>National Geographic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4467" y="3657898"/>
            <a:ext cx="1049020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https://www.youtube.com/watch?v=HrrW3rO51ak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2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cap="none" dirty="0">
                <a:latin typeface="Broadway" panose="04040905080B02020502" pitchFamily="82" charset="0"/>
              </a:rPr>
              <a:t>Holi – Spring Festival</a:t>
            </a:r>
            <a:endParaRPr lang="en-CA" cap="none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400" dirty="0">
                <a:latin typeface="Comic Sans MS" panose="030F0702030302020204" pitchFamily="66" charset="0"/>
              </a:rPr>
              <a:t>2 day festival in March</a:t>
            </a:r>
          </a:p>
          <a:p>
            <a:pPr lvl="0"/>
            <a:endParaRPr lang="en-CA" sz="2400" dirty="0">
              <a:latin typeface="Comic Sans MS" panose="030F0702030302020204" pitchFamily="66" charset="0"/>
            </a:endParaRP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Worshippers light a bonfire the night before the festival to signify the burning of evil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Celebrates the destruction of evil</a:t>
            </a:r>
          </a:p>
          <a:p>
            <a:pPr lvl="0"/>
            <a:endParaRPr lang="en-CA" sz="2400" dirty="0">
              <a:latin typeface="Comic Sans MS" panose="030F0702030302020204" pitchFamily="66" charset="0"/>
            </a:endParaRP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A colourful festival – Hindus spray each other with coloured paint and powder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Food,  particularly sweets,  are distributed to family and friends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657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​</a:t>
            </a:r>
            <a:r>
              <a:rPr lang="en-CA" cap="none" dirty="0">
                <a:latin typeface="Broadway" panose="04040905080B02020502" pitchFamily="82" charset="0"/>
              </a:rPr>
              <a:t>Holi Festival Of Colors Kicks Off India</a:t>
            </a:r>
            <a:endParaRPr lang="en-CA" dirty="0">
              <a:latin typeface="Broadway" panose="04040905080B02020502" pitchFamily="82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0899" y="3671150"/>
            <a:ext cx="1049020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https://www.youtube.com/watch?v=xaysqwFoVOE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5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cap="none" dirty="0" err="1">
                <a:latin typeface="Broadway" panose="04040905080B02020502" pitchFamily="82" charset="0"/>
              </a:rPr>
              <a:t>Mahashivaratri</a:t>
            </a:r>
            <a:r>
              <a:rPr lang="en-CA" b="1" cap="none" dirty="0">
                <a:latin typeface="Broadway" panose="04040905080B02020502" pitchFamily="82" charset="0"/>
              </a:rPr>
              <a:t>   </a:t>
            </a:r>
            <a:br>
              <a:rPr lang="en-CA" b="1" cap="none" dirty="0">
                <a:latin typeface="Broadway" panose="04040905080B02020502" pitchFamily="82" charset="0"/>
              </a:rPr>
            </a:br>
            <a:r>
              <a:rPr lang="en-CA" b="1" cap="none" dirty="0">
                <a:latin typeface="Broadway" panose="04040905080B02020502" pitchFamily="82" charset="0"/>
              </a:rPr>
              <a:t>– Night Of Shiva Festival</a:t>
            </a:r>
            <a:endParaRPr lang="en-CA" cap="none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400" dirty="0">
                <a:latin typeface="Comic Sans MS" panose="030F0702030302020204" pitchFamily="66" charset="0"/>
              </a:rPr>
              <a:t>Devoted to Shiva for 1 day in February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After purifying themselves, worshippers keep a 24 hour vigil, pray to Shiva, and fast for 24 hours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Women pray for the well-being of their husbands and sons. An unmarried woman prays for a husband like Shiva, who is considered to be the ideal husband. 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Between midnight and sunrise, Shiva’s name is repeated and flowers are placed on his image after his image is washed in water, milk, and honey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Participating helps absolve your sins so you may be liberated from the cycle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089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 err="1">
                <a:latin typeface="Broadway" panose="04040905080B02020502" pitchFamily="82" charset="0"/>
              </a:rPr>
              <a:t>Shivratri</a:t>
            </a:r>
            <a:r>
              <a:rPr lang="en-CA" cap="none" dirty="0">
                <a:latin typeface="Broadway" panose="04040905080B02020502" pitchFamily="82" charset="0"/>
              </a:rPr>
              <a:t> Festival Of India – </a:t>
            </a:r>
            <a:br>
              <a:rPr lang="en-CA" cap="none" dirty="0">
                <a:latin typeface="Broadway" panose="04040905080B02020502" pitchFamily="82" charset="0"/>
              </a:rPr>
            </a:br>
            <a:r>
              <a:rPr lang="en-CA" cap="none" dirty="0">
                <a:latin typeface="Broadway" panose="04040905080B02020502" pitchFamily="82" charset="0"/>
              </a:rPr>
              <a:t>TODAY Is </a:t>
            </a:r>
            <a:r>
              <a:rPr lang="en-CA" cap="none" dirty="0" err="1">
                <a:latin typeface="Broadway" panose="04040905080B02020502" pitchFamily="82" charset="0"/>
              </a:rPr>
              <a:t>Maha</a:t>
            </a:r>
            <a:r>
              <a:rPr lang="en-CA" cap="none" dirty="0">
                <a:latin typeface="Broadway" panose="04040905080B02020502" pitchFamily="82" charset="0"/>
              </a:rPr>
              <a:t> </a:t>
            </a:r>
            <a:r>
              <a:rPr lang="en-CA" cap="none" dirty="0" err="1">
                <a:latin typeface="Broadway" panose="04040905080B02020502" pitchFamily="82" charset="0"/>
              </a:rPr>
              <a:t>Shivratri</a:t>
            </a:r>
            <a:r>
              <a:rPr lang="en-CA" cap="none" dirty="0">
                <a:latin typeface="Broadway" panose="04040905080B02020502" pitchFamily="82" charset="0"/>
              </a:rPr>
              <a:t>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u="sng" dirty="0">
              <a:hlinkClick r:id="rId2"/>
            </a:endParaRPr>
          </a:p>
          <a:p>
            <a:r>
              <a:rPr lang="en-CA" u="sng" dirty="0">
                <a:hlinkClick r:id="rId2"/>
              </a:rPr>
              <a:t>https://www.youtube.com/watch?v=Lh9QSPv24Ko</a:t>
            </a:r>
            <a:endParaRPr lang="en-CA" u="sng" dirty="0"/>
          </a:p>
          <a:p>
            <a:r>
              <a:rPr lang="en-CA" dirty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783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cap="none" dirty="0">
                <a:latin typeface="Broadway" panose="04040905080B02020502" pitchFamily="82" charset="0"/>
              </a:rPr>
              <a:t>Navaratri  - Nine Nights</a:t>
            </a:r>
            <a:endParaRPr lang="en-CA" cap="none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400" dirty="0">
                <a:latin typeface="Comic Sans MS" panose="030F0702030302020204" pitchFamily="66" charset="0"/>
              </a:rPr>
              <a:t>Nine nights are mainly performed by women in the spring and fall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First 3 nights, worship </a:t>
            </a:r>
            <a:r>
              <a:rPr lang="en-CA" sz="2400" dirty="0" err="1">
                <a:latin typeface="Comic Sans MS" panose="030F0702030302020204" pitchFamily="66" charset="0"/>
              </a:rPr>
              <a:t>Durga</a:t>
            </a:r>
            <a:r>
              <a:rPr lang="en-CA" sz="2400" dirty="0">
                <a:latin typeface="Comic Sans MS" panose="030F0702030302020204" pitchFamily="66" charset="0"/>
              </a:rPr>
              <a:t> who washes away laziness and evil thought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Second 3 nights, worship Lakshmi, the goddess of wealth and good fortune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Final 3 nights, worship </a:t>
            </a:r>
            <a:r>
              <a:rPr lang="en-CA" sz="2400" dirty="0" err="1">
                <a:latin typeface="Comic Sans MS" panose="030F0702030302020204" pitchFamily="66" charset="0"/>
              </a:rPr>
              <a:t>Saraswati</a:t>
            </a:r>
            <a:r>
              <a:rPr lang="en-CA" sz="2400" dirty="0">
                <a:latin typeface="Comic Sans MS" panose="030F0702030302020204" pitchFamily="66" charset="0"/>
              </a:rPr>
              <a:t>, the goddess of knowledge and learning</a:t>
            </a:r>
          </a:p>
          <a:p>
            <a:pPr lvl="0"/>
            <a:r>
              <a:rPr lang="en-CA" sz="2400" dirty="0">
                <a:latin typeface="Comic Sans MS" panose="030F0702030302020204" pitchFamily="66" charset="0"/>
              </a:rPr>
              <a:t>The festival ends with a day to celebrate the victory of good over evil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1914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cap="none" dirty="0">
                <a:latin typeface="Broadway" panose="04040905080B02020502" pitchFamily="82" charset="0"/>
              </a:rPr>
              <a:t>1st October 2016: Navratri Festival, Merriment Lawns, Ahmedabad (India)</a:t>
            </a:r>
            <a:br>
              <a:rPr lang="en-CA" dirty="0"/>
            </a:br>
            <a:r>
              <a:rPr lang="en-CA" sz="2200" dirty="0"/>
              <a:t>only watch a minute since only dancing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u="sng" dirty="0">
              <a:hlinkClick r:id="rId2"/>
            </a:endParaRPr>
          </a:p>
          <a:p>
            <a:r>
              <a:rPr lang="en-CA" u="sng" dirty="0">
                <a:hlinkClick r:id="rId2"/>
              </a:rPr>
              <a:t>https://www.youtube.com/watch?v=J4c81ydKJGQ</a:t>
            </a:r>
            <a:endParaRPr lang="en-CA" u="sng" dirty="0"/>
          </a:p>
          <a:p>
            <a:r>
              <a:rPr lang="en-CA" dirty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2065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116</TotalTime>
  <Words>427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Broadway</vt:lpstr>
      <vt:lpstr>Century Gothic</vt:lpstr>
      <vt:lpstr>Comic Sans MS</vt:lpstr>
      <vt:lpstr>Vapor Trail</vt:lpstr>
      <vt:lpstr>Hindu Festivals</vt:lpstr>
      <vt:lpstr>Diwali  - “Festival Of Lights”</vt:lpstr>
      <vt:lpstr>Diwali –  Festival Of Lights   National Geographic</vt:lpstr>
      <vt:lpstr>Holi – Spring Festival</vt:lpstr>
      <vt:lpstr>​Holi Festival Of Colors Kicks Off India</vt:lpstr>
      <vt:lpstr>Mahashivaratri    – Night Of Shiva Festival</vt:lpstr>
      <vt:lpstr>Shivratri Festival Of India –  TODAY Is Maha Shivratri!</vt:lpstr>
      <vt:lpstr>Navaratri  - Nine Nights</vt:lpstr>
      <vt:lpstr>1st October 2016: Navratri Festival, Merriment Lawns, Ahmedabad (India) only watch a minute since only dancing</vt:lpstr>
      <vt:lpstr>Kumbh Mela  – The Assembly Of The Water Pots And Feast Of The Holy Ones </vt:lpstr>
      <vt:lpstr>Kumbh Mela  - Worlds Biggest Festival  - National Geographic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 Festivals</dc:title>
  <dc:creator>Erin Bennett</dc:creator>
  <cp:lastModifiedBy>Erin Bennett</cp:lastModifiedBy>
  <cp:revision>9</cp:revision>
  <dcterms:created xsi:type="dcterms:W3CDTF">2016-10-27T13:18:06Z</dcterms:created>
  <dcterms:modified xsi:type="dcterms:W3CDTF">2016-11-09T19:39:32Z</dcterms:modified>
</cp:coreProperties>
</file>