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7"/>
  </p:notesMasterIdLst>
  <p:handoutMasterIdLst>
    <p:handoutMasterId r:id="rId8"/>
  </p:handoutMasterIdLst>
  <p:sldIdLst>
    <p:sldId id="259" r:id="rId3"/>
    <p:sldId id="260" r:id="rId4"/>
    <p:sldId id="264" r:id="rId5"/>
    <p:sldId id="265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5/11/2018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5/11/2018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s.yourdictionary.com/examples-of-paraphrasi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.wisc.edu/Handbook/QPA_paraphrase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paraphrase</a:t>
            </a: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“Paraphrasing</a:t>
            </a:r>
            <a:r>
              <a:rPr lang="en-CA" dirty="0"/>
              <a:t> involves taking a set of facts or opinions and rewording them. When </a:t>
            </a:r>
            <a:r>
              <a:rPr lang="en-CA" b="1" dirty="0"/>
              <a:t>paraphrasing</a:t>
            </a:r>
            <a:r>
              <a:rPr lang="en-CA" dirty="0"/>
              <a:t>, it is important to keep the original </a:t>
            </a:r>
            <a:r>
              <a:rPr lang="en-CA" b="1" dirty="0"/>
              <a:t>meaning</a:t>
            </a:r>
            <a:r>
              <a:rPr lang="en-CA" dirty="0"/>
              <a:t> and to present it in a new form. Basically, you are simply writing </a:t>
            </a:r>
            <a:r>
              <a:rPr lang="en-CA" b="1" dirty="0"/>
              <a:t>something</a:t>
            </a:r>
            <a:r>
              <a:rPr lang="en-CA" dirty="0"/>
              <a:t> in your own words that expresses the original idea. “</a:t>
            </a:r>
          </a:p>
          <a:p>
            <a:endParaRPr lang="en-CA" dirty="0"/>
          </a:p>
          <a:p>
            <a:r>
              <a:rPr lang="en-CA" dirty="0"/>
              <a:t>https://www.google.ca/?gws_rd=ssl#q=what+does+it+mean+to+paraphrase+something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does it mean to paraphrase something?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Examples of Paraphrasing</a:t>
            </a:r>
            <a:endParaRPr lang="en-CA" dirty="0"/>
          </a:p>
          <a:p>
            <a:r>
              <a:rPr lang="en-CA" dirty="0"/>
              <a:t>examples.yourdictionary.com/examples-of-paraphrasing.html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36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>
              <a:hlinkClick r:id="rId2"/>
            </a:endParaRPr>
          </a:p>
          <a:p>
            <a:endParaRPr lang="en-CA" dirty="0">
              <a:hlinkClick r:id="rId2"/>
            </a:endParaRPr>
          </a:p>
          <a:p>
            <a:r>
              <a:rPr lang="en-CA" dirty="0">
                <a:hlinkClick r:id="rId2"/>
              </a:rPr>
              <a:t>http://writing.wisc.edu/Handbook/QPA_paraphrase2.html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A good guide with tips on paraphrasing and how not </a:t>
            </a:r>
            <a:r>
              <a:rPr lang="en-CA"/>
              <a:t>to plagiarize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How to paraphrase a source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0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template" id="{937EFE6A-8CE5-4A5C-8AD7-E2948927A036}" vid="{D6F8E6E7-0932-4929-AF45-A0C96E4D3BC0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A80C33-DBF0-414D-A0CF-0F4E51886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0</TotalTime>
  <Words>59</Words>
  <Application>Microsoft Office PowerPoint</Application>
  <PresentationFormat>Custom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굴림</vt:lpstr>
      <vt:lpstr>Arial</vt:lpstr>
      <vt:lpstr>Century Gothic</vt:lpstr>
      <vt:lpstr>Vertical and Horizontal design template</vt:lpstr>
      <vt:lpstr>How to paraphrase</vt:lpstr>
      <vt:lpstr>What does it mean to paraphrase something?</vt:lpstr>
      <vt:lpstr>PowerPoint Presentation</vt:lpstr>
      <vt:lpstr>How to paraphrase a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2017-05-07T18:55:50Z</dcterms:created>
  <dcterms:modified xsi:type="dcterms:W3CDTF">2018-05-11T12:07:39Z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TC034606069991</vt:lpwstr>
  </property>
</Properties>
</file>