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Joy to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81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cap="none" dirty="0"/>
              <a:t>Joy to the world . . 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6501"/>
            <a:ext cx="6131566" cy="7235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Comic Sans MS" panose="030F0702030302020204" pitchFamily="66" charset="0"/>
              </a:rPr>
              <a:t>and in your heart.  Nobel Peace Prize winners His Holiness the Dalai Lama and Archbishop Desmond Tutu spent five days together to celebrate His Holiness’s 80</a:t>
            </a:r>
            <a:r>
              <a:rPr lang="en-CA" sz="2400" baseline="30000" dirty="0">
                <a:latin typeface="Comic Sans MS" panose="030F0702030302020204" pitchFamily="66" charset="0"/>
              </a:rPr>
              <a:t>th</a:t>
            </a:r>
            <a:r>
              <a:rPr lang="en-CA" sz="2400" dirty="0">
                <a:latin typeface="Comic Sans MS" panose="030F0702030302020204" pitchFamily="66" charset="0"/>
              </a:rPr>
              <a:t> birthday and to answer one timeless question – how do we find joy in the face of life’s inevitable suffering?  The result of their time together is The Book of Joy, co-written by Douglas Abrams, who interviewed both men and serves as narrator.  In this exclusive excerpt, they explain how acceptance is one of the eight pillars of joy.</a:t>
            </a:r>
          </a:p>
        </p:txBody>
      </p:sp>
      <p:pic>
        <p:nvPicPr>
          <p:cNvPr id="5" name="Picture 2" descr="Image result for Tutu and the Dalai la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80381"/>
            <a:ext cx="4995863" cy="31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7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6017"/>
            <a:ext cx="10131425" cy="5685183"/>
          </a:xfrm>
        </p:spPr>
        <p:txBody>
          <a:bodyPr/>
          <a:lstStyle/>
          <a:p>
            <a:r>
              <a:rPr lang="en-CA" sz="3600" dirty="0">
                <a:latin typeface="Comic Sans MS" panose="030F0702030302020204" pitchFamily="66" charset="0"/>
              </a:rPr>
              <a:t>Read the article “Joy to the World”</a:t>
            </a:r>
          </a:p>
          <a:p>
            <a:endParaRPr lang="en-CA" sz="3600" dirty="0">
              <a:latin typeface="Comic Sans MS" panose="030F0702030302020204" pitchFamily="66" charset="0"/>
            </a:endParaRPr>
          </a:p>
          <a:p>
            <a:r>
              <a:rPr lang="en-CA" sz="3600" dirty="0">
                <a:latin typeface="Comic Sans MS" panose="030F0702030302020204" pitchFamily="66" charset="0"/>
              </a:rPr>
              <a:t>Acceptance is one of the eight pillars of joy.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832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-728870"/>
            <a:ext cx="10131425" cy="7195931"/>
          </a:xfrm>
        </p:spPr>
        <p:txBody>
          <a:bodyPr>
            <a:normAutofit/>
          </a:bodyPr>
          <a:lstStyle/>
          <a:p>
            <a:endParaRPr lang="en-CA" sz="2400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>
                <a:latin typeface="Comic Sans MS" panose="030F0702030302020204" pitchFamily="66" charset="0"/>
              </a:rPr>
              <a:t>What is your reaction to this article?  Be explicit.</a:t>
            </a:r>
          </a:p>
          <a:p>
            <a:pPr marL="914400" lvl="1" indent="-457200">
              <a:buFont typeface="+mj-lt"/>
              <a:buAutoNum type="arabicPeriod"/>
            </a:pPr>
            <a:endParaRPr lang="en-CA" sz="2600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>
                <a:latin typeface="Comic Sans MS" panose="030F0702030302020204" pitchFamily="66" charset="0"/>
              </a:rPr>
              <a:t>What is the key point to know about what acceptance really is defined as?  Explain.</a:t>
            </a:r>
          </a:p>
          <a:p>
            <a:pPr marL="914400" lvl="1" indent="-457200">
              <a:buFont typeface="+mj-lt"/>
              <a:buAutoNum type="arabicPeriod"/>
            </a:pPr>
            <a:endParaRPr lang="en-CA" sz="2600" dirty="0">
              <a:latin typeface="Comic Sans MS" panose="030F07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>
                <a:latin typeface="Comic Sans MS" panose="030F0702030302020204" pitchFamily="66" charset="0"/>
              </a:rPr>
              <a:t>What lesson can you take from this article to apply to your life?  Explain.</a:t>
            </a:r>
          </a:p>
        </p:txBody>
      </p:sp>
    </p:spTree>
    <p:extLst>
      <p:ext uri="{BB962C8B-B14F-4D97-AF65-F5344CB8AC3E}">
        <p14:creationId xmlns:p14="http://schemas.microsoft.com/office/powerpoint/2010/main" val="25235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</TotalTime>
  <Words>166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Celestial</vt:lpstr>
      <vt:lpstr>Joy to the World</vt:lpstr>
      <vt:lpstr>Joy to the world . . 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 to the World</dc:title>
  <dc:creator>Erin Bennett</dc:creator>
  <cp:lastModifiedBy>Erin Bennett</cp:lastModifiedBy>
  <cp:revision>4</cp:revision>
  <dcterms:created xsi:type="dcterms:W3CDTF">2017-04-28T12:48:59Z</dcterms:created>
  <dcterms:modified xsi:type="dcterms:W3CDTF">2017-04-28T13:30:17Z</dcterms:modified>
</cp:coreProperties>
</file>